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1176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00814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008141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1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2302</Words>
  <Application>Microsoft Macintosh PowerPoint</Application>
  <PresentationFormat>On-screen Show (4:3)</PresentationFormat>
  <Paragraphs>893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258</cp:revision>
  <dcterms:created xsi:type="dcterms:W3CDTF">2016-09-09T07:20:45Z</dcterms:created>
  <dcterms:modified xsi:type="dcterms:W3CDTF">2017-04-02T09:19:44Z</dcterms:modified>
</cp:coreProperties>
</file>